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3" autoAdjust="0"/>
    <p:restoredTop sz="94660"/>
  </p:normalViewPr>
  <p:slideViewPr>
    <p:cSldViewPr>
      <p:cViewPr varScale="1">
        <p:scale>
          <a:sx n="72" d="100"/>
          <a:sy n="72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78EB9-CCC6-47A9-8FEE-DCC4342A1D66}" type="datetimeFigureOut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12C7-69D3-4651-95FF-F14BC81FD8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36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DDA12-7312-4F65-812D-B05BBF7656A4}" type="datetimeFigureOut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A459F-3329-4EA5-976F-7F9361B01A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2969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5EEC-FD22-475B-B1C7-7C0F4D3FBEB2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6F7F-052C-4D43-983B-CCC4F58DBA1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3D94C-046D-429B-862D-C1864A68C143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7F97-4013-4DAC-9BBB-944DF5F03FD0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8E7F07-3349-4A05-ABD6-DAEFA6A9E7CE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4800" b="0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>
            <a:normAutofit/>
          </a:bodyPr>
          <a:lstStyle>
            <a:lvl1pPr marL="0" indent="0">
              <a:buNone/>
              <a:defRPr sz="36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850E2A-D8FF-460E-9780-79D1F90B453D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95E-2C88-4D8B-B8B4-FD84C1A098BC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25C6-D6F2-46AA-A0F1-9A34B6A7E978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CAADF4-9612-41EE-9BDE-4931B04823DD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C7BD-A0B9-41DF-A403-B49899B4926C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800" b="0" cap="small" baseline="0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>
            <a:normAutofit/>
          </a:bodyPr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2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8DF2B5-AF40-4067-A522-9A44D0D4B96B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noFill/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2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CE846B-EF0E-47F0-9A61-0725A566E596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 l="78000" t="2000" r="4000" b="7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962AE4-3611-4709-9F13-8A1D60ED6CDB}" type="datetime1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6F7F-052C-4D43-983B-CCC4F58DBA1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lnSpc>
          <a:spcPts val="4000"/>
        </a:lnSpc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lnSpc>
          <a:spcPts val="4000"/>
        </a:lnSpc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lnSpc>
          <a:spcPts val="4000"/>
        </a:lnSpc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lnSpc>
          <a:spcPts val="4000"/>
        </a:lnSpc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lnSpc>
          <a:spcPts val="4000"/>
        </a:lnSpc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5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1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4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6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自訂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標楷體＆Calibri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0</Words>
  <Application>Microsoft Office PowerPoint</Application>
  <PresentationFormat>如螢幕大小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壁窗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Phoebe</dc:creator>
  <cp:lastModifiedBy>Phoe</cp:lastModifiedBy>
  <cp:revision>7</cp:revision>
  <dcterms:created xsi:type="dcterms:W3CDTF">2015-10-06T05:15:43Z</dcterms:created>
  <dcterms:modified xsi:type="dcterms:W3CDTF">2015-11-26T03:55:42Z</dcterms:modified>
</cp:coreProperties>
</file>