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66"/>
    <a:srgbClr val="CC9999"/>
    <a:srgbClr val="CC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660"/>
  </p:normalViewPr>
  <p:slideViewPr>
    <p:cSldViewPr>
      <p:cViewPr>
        <p:scale>
          <a:sx n="75" d="100"/>
          <a:sy n="75" d="100"/>
        </p:scale>
        <p:origin x="-107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80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37D1A-EA99-4529-8755-5F2751FF620F}" type="datetimeFigureOut">
              <a:rPr lang="zh-TW" altLang="en-US" smtClean="0"/>
              <a:t>2015/11/26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45F1A-389A-4E49-9FF6-068F5224B0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98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8DB374B-8B4C-4D6E-89BF-FAC58CA11B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255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DFACCD7-EF31-4214-80E9-BDCF99457C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277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D96CF56-CEF0-4D8C-B660-101D6D04F5D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78823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F62B136-553B-48FF-86E7-0BDEF9EC404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3157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9496" y="2130425"/>
            <a:ext cx="69469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39490" y="4617132"/>
            <a:ext cx="5684838" cy="1021668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55608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29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516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05054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64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defRPr/>
            </a:lvl1pPr>
            <a:lvl2pPr>
              <a:lnSpc>
                <a:spcPts val="4000"/>
              </a:lnSpc>
              <a:spcBef>
                <a:spcPts val="0"/>
              </a:spcBef>
              <a:defRPr/>
            </a:lvl2pPr>
            <a:lvl3pPr>
              <a:lnSpc>
                <a:spcPts val="4000"/>
              </a:lnSpc>
              <a:spcBef>
                <a:spcPts val="0"/>
              </a:spcBef>
              <a:defRPr/>
            </a:lvl3pPr>
            <a:lvl4pPr>
              <a:lnSpc>
                <a:spcPts val="4000"/>
              </a:lnSpc>
              <a:spcBef>
                <a:spcPts val="0"/>
              </a:spcBef>
              <a:defRPr/>
            </a:lvl4pPr>
            <a:lvl5pPr>
              <a:lnSpc>
                <a:spcPts val="4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978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748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8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3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1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5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806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891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3000"/>
            <a:lum/>
          </a:blip>
          <a:srcRect/>
          <a:stretch>
            <a:fillRect l="10000" t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ts val="4000"/>
        </a:lnSpc>
        <a:spcBef>
          <a:spcPts val="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4000"/>
        </a:lnSpc>
        <a:spcBef>
          <a:spcPts val="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ts val="4000"/>
        </a:lnSpc>
        <a:spcBef>
          <a:spcPts val="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ts val="4000"/>
        </a:lnSpc>
        <a:spcBef>
          <a:spcPts val="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ts val="4000"/>
        </a:lnSpc>
        <a:spcBef>
          <a:spcPts val="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39490" y="4221088"/>
            <a:ext cx="5684838" cy="1417712"/>
          </a:xfrm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pPr eaLnBrk="1" hangingPunct="1"/>
            <a:endParaRPr lang="en-US" altLang="en-US" sz="28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46355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楷體＆Calibri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CC0066"/>
        </a:dk1>
        <a:lt1>
          <a:srgbClr val="FFFFFF"/>
        </a:lt1>
        <a:dk2>
          <a:srgbClr val="CC0066"/>
        </a:dk2>
        <a:lt2>
          <a:srgbClr val="993366"/>
        </a:lt2>
        <a:accent1>
          <a:srgbClr val="FFFFCC"/>
        </a:accent1>
        <a:accent2>
          <a:srgbClr val="663366"/>
        </a:accent2>
        <a:accent3>
          <a:srgbClr val="FFFFFF"/>
        </a:accent3>
        <a:accent4>
          <a:srgbClr val="AE0056"/>
        </a:accent4>
        <a:accent5>
          <a:srgbClr val="FFFFE2"/>
        </a:accent5>
        <a:accent6>
          <a:srgbClr val="5C2D5C"/>
        </a:accent6>
        <a:hlink>
          <a:srgbClr val="CC0033"/>
        </a:hlink>
        <a:folHlink>
          <a:srgbClr val="CC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CC0066"/>
        </a:dk1>
        <a:lt1>
          <a:srgbClr val="FFFFFF"/>
        </a:lt1>
        <a:dk2>
          <a:srgbClr val="CC0066"/>
        </a:dk2>
        <a:lt2>
          <a:srgbClr val="993366"/>
        </a:lt2>
        <a:accent1>
          <a:srgbClr val="FFFFCC"/>
        </a:accent1>
        <a:accent2>
          <a:srgbClr val="663366"/>
        </a:accent2>
        <a:accent3>
          <a:srgbClr val="FFFFFF"/>
        </a:accent3>
        <a:accent4>
          <a:srgbClr val="AE0056"/>
        </a:accent4>
        <a:accent5>
          <a:srgbClr val="FFFFE2"/>
        </a:accent5>
        <a:accent6>
          <a:srgbClr val="5C2D5C"/>
        </a:accent6>
        <a:hlink>
          <a:srgbClr val="CC0033"/>
        </a:hlink>
        <a:folHlink>
          <a:srgbClr val="FF01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3</Words>
  <Application>Microsoft Office PowerPoint</Application>
  <PresentationFormat>如螢幕大小 (4:3)</PresentationFormat>
  <Paragraphs>3</Paragraphs>
  <Slides>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Blank Presentation</vt:lpstr>
      <vt:lpstr>PowerPoint 簡報</vt:lpstr>
      <vt:lpstr>PowerPoint 簡報</vt:lpstr>
      <vt:lpstr>PowerPoint 簡報</vt:lpstr>
      <vt:lpstr>PowerPoint 簡報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 Pastel Eggs</dc:title>
  <dc:creator>Presentation Magazine</dc:creator>
  <cp:lastModifiedBy>Phoe</cp:lastModifiedBy>
  <cp:revision>14</cp:revision>
  <dcterms:created xsi:type="dcterms:W3CDTF">2006-02-25T11:00:53Z</dcterms:created>
  <dcterms:modified xsi:type="dcterms:W3CDTF">2015-11-26T03:53:44Z</dcterms:modified>
</cp:coreProperties>
</file>